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EC332-26FD-48B5-A376-CB01EEEADCE9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BE281-7AE6-40F8-BCCD-EF8765380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618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EC332-26FD-48B5-A376-CB01EEEADCE9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BE281-7AE6-40F8-BCCD-EF8765380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913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399766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713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507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656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297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269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588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319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245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545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7598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Сергеевна Судакова</dc:creator>
  <cp:lastModifiedBy>Admin</cp:lastModifiedBy>
  <cp:revision>1</cp:revision>
  <dcterms:created xsi:type="dcterms:W3CDTF">2020-01-31T02:19:01Z</dcterms:created>
  <dcterms:modified xsi:type="dcterms:W3CDTF">2020-02-07T13:09:26Z</dcterms:modified>
</cp:coreProperties>
</file>