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C332-26FD-48B5-A376-CB01EEEADCE9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E281-7AE6-40F8-BCCD-EF8765380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61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EC332-26FD-48B5-A376-CB01EEEADCE9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BE281-7AE6-40F8-BCCD-EF8765380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91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9976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13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07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56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97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69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88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19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45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45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598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Сергеевна Судакова</dc:creator>
  <cp:lastModifiedBy>Admin</cp:lastModifiedBy>
  <cp:revision>1</cp:revision>
  <dcterms:created xsi:type="dcterms:W3CDTF">2020-01-31T02:19:01Z</dcterms:created>
  <dcterms:modified xsi:type="dcterms:W3CDTF">2020-02-07T13:09:26Z</dcterms:modified>
</cp:coreProperties>
</file>